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9" r:id="rId4"/>
    <p:sldId id="260" r:id="rId5"/>
    <p:sldId id="261" r:id="rId6"/>
    <p:sldId id="262" r:id="rId7"/>
    <p:sldId id="263" r:id="rId8"/>
    <p:sldId id="257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072DAB-DB8B-4F88-A263-6310338392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40352C-0B9B-4C36-B000-7E82B35D6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A39D9F-7F20-4871-9FB6-1AFDAF8A9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F2F95-C1E5-4531-A264-2F199328AC32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A3095C-AC98-4BF9-87D2-9C9A1F41D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D7209F-BC97-4465-9093-76665E6F5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7784D-0C8A-4C6D-9BFF-9243B7A7A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304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BDF262-26A5-4FBF-8B25-BA7BF45F1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6560F3-BA80-4640-8753-32988B9DF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C2262A-383E-4F8A-BC27-B01E25CC2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F2F95-C1E5-4531-A264-2F199328AC32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BF4804-412C-4483-9442-1B5274F4E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1E122B-FEEA-410D-8676-DE5C2B1B0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7784D-0C8A-4C6D-9BFF-9243B7A7A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707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C33F49-8447-4F0E-BF04-9C4FBAE16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6912F3-0FB4-4308-BAC6-B2C893BA1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1CDBC7-4237-40ED-A454-3BC8A5CE0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F2F95-C1E5-4531-A264-2F199328AC32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DC8123-F071-4779-A48B-70FD433C9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A3FE9B-7DDA-4FFD-899E-85AE0168B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7784D-0C8A-4C6D-9BFF-9243B7A7A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289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E73455-E39C-4EE3-A6FB-6EA856F81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43F127-4429-4A93-98EA-8F8F72AAE4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D03EB3B-5C95-4483-A64F-89FDC7504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C43FCD-963B-436C-AA17-AD0040691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F2F95-C1E5-4531-A264-2F199328AC32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581D6D0-EF90-4977-8FAC-31BABD0E9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01101B-7030-4C11-8403-912257357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7784D-0C8A-4C6D-9BFF-9243B7A7A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003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841490-ECD8-4AF0-AF5F-6F7C53E16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82149E-B29D-400C-8233-44D574EC7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95CD888-F00C-4856-B0FD-678EBCBD89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1757661-EAF5-4048-AEA5-C836FEF0C1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8714601-AC59-429A-95B8-F89AB9B5A2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28E782C-C9CC-414C-82BA-3867AF1E6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F2F95-C1E5-4531-A264-2F199328AC32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F9EB912-6A06-4191-BDBD-9137784EF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E01BD8E-0785-42EC-92A7-5A285BB7B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7784D-0C8A-4C6D-9BFF-9243B7A7A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402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D2248D-5495-4D04-93BC-07C4773DB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AC67BEA-5977-41CD-BFBF-D126226FA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F2F95-C1E5-4531-A264-2F199328AC32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908AAF1-1932-45F1-AA6A-1587B195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1335D11-6350-471D-B559-B6CEB16A1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7784D-0C8A-4C6D-9BFF-9243B7A7A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16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445858B-D82B-4E77-8292-6207C58DE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F2F95-C1E5-4531-A264-2F199328AC32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BC7D15-C998-49AF-8C4E-25A4E7CED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A18180-D0CC-41ED-88FA-E25F06634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7784D-0C8A-4C6D-9BFF-9243B7A7A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124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738F59-563F-4317-AFD5-A2A651BC1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97E7B5-F0EE-4BCC-AB16-A82D1F174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9325D7C-E613-4682-A749-85243AD1C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EE8B37-4C0E-4DEF-8EFB-8F9FF0FC4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F2F95-C1E5-4531-A264-2F199328AC32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8E8C45-34CF-4D92-BA1E-D6253E4D1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58A9A81-E4DF-4458-A701-FF7F40FB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7784D-0C8A-4C6D-9BFF-9243B7A7A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383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285134-CC7F-4E67-89FB-B29166B74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4AFF9F2-3C47-451C-BF5A-2DED77B92B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352DF81-8DD4-4F82-927B-B54A255B8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9CBCE4-B714-480D-AA33-ED7D37F65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F2F95-C1E5-4531-A264-2F199328AC32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A33DE2-5795-4BC7-9ADE-95A29E6F7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36FCCB-8D50-4EAA-BE35-8DC8DAE82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7784D-0C8A-4C6D-9BFF-9243B7A7A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160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BA104F-E09F-4D1C-A5CA-2737D9AB3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F468CFC-26E1-4ACA-82DE-76E0511A3A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7D41E-EC29-4E52-B215-45EDC841E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F2F95-C1E5-4531-A264-2F199328AC32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E170EB-7B5F-4A70-9CB8-66B007769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98C42F-F10A-443C-8758-3F3FBB357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7784D-0C8A-4C6D-9BFF-9243B7A7A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327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738C1EB-DFAD-4EBC-935F-3280292F7D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824F1CE-BA98-405B-BC32-A15876A911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4D998E-961F-4E3F-BE8F-BAFF593D6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F2F95-C1E5-4531-A264-2F199328AC32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E25C5D-A11E-4917-B99E-890F96008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8C7BAA-4783-4D0F-B0E9-CEA5B34A0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7784D-0C8A-4C6D-9BFF-9243B7A7A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678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A99802-E21F-4B93-9C7D-1B170D33B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3CF9A3-84C4-4979-ACF9-47F99325E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5A120D-2D62-4355-B984-97DACFC7A8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F2F95-C1E5-4531-A264-2F199328AC32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27F68D-53B4-4E68-80B9-A236629927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139AD5-79BB-4B83-B871-169EC937C2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7784D-0C8A-4C6D-9BFF-9243B7A7A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44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ru.wikipedia.org/wiki/%D0%92%D0%BE%D0%BB%D0%B3%D0%B0" TargetMode="External"/><Relationship Id="rId4" Type="http://schemas.openxmlformats.org/officeDocument/2006/relationships/hyperlink" Target="https://ru.wikipedia.org/wiki/%D0%90%D0%BB%D0%B5%D0%BA%D1%81%D0%B5%D0%B9_%D0%9C%D0%B8%D1%85%D0%B0%D0%B9%D0%BB%D0%BE%D0%B2%D0%B8%D1%87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F07CE1-005B-45B2-AAF7-29F191962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955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8AA7FF0-8861-42A3-A374-50FEF0969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814" y="964776"/>
            <a:ext cx="4501662" cy="58882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37D62F-72FC-4AAC-8AA8-51D9766E9B92}"/>
              </a:ext>
            </a:extLst>
          </p:cNvPr>
          <p:cNvSpPr txBox="1"/>
          <p:nvPr/>
        </p:nvSpPr>
        <p:spPr>
          <a:xfrm>
            <a:off x="787791" y="153438"/>
            <a:ext cx="46564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Богдан Хитрово –</a:t>
            </a:r>
          </a:p>
          <a:p>
            <a:pPr algn="ctr"/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основатель Симбирска</a:t>
            </a:r>
            <a:endParaRPr lang="ru-RU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F9957A-6A27-402F-A501-0E6559042B5E}"/>
              </a:ext>
            </a:extLst>
          </p:cNvPr>
          <p:cNvSpPr txBox="1"/>
          <p:nvPr/>
        </p:nvSpPr>
        <p:spPr>
          <a:xfrm>
            <a:off x="5713829" y="1772419"/>
            <a:ext cx="619681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стародавние времена наша матушка Россия звалась Русью. Очень часто враги совершали набеги на Русь, хотели захватить её. Тогда решил царь </a:t>
            </a:r>
            <a:r>
              <a:rPr lang="ru-RU" sz="2400" b="1" strike="noStrike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4" tooltip="Алексей Михайлович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Алексей Михайлович</a:t>
            </a:r>
            <a:r>
              <a:rPr lang="ru-RU" sz="2400" b="1" strike="noStrike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отправить своего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ближнего боярина стольника Богдана Матвеевича Хитрово  для строительства засечных черт вдоль реки </a:t>
            </a:r>
            <a:r>
              <a:rPr lang="ru-RU" sz="2400" b="1" strike="noStrike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5" tooltip="Волг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Волги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130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F07CE1-005B-45B2-AAF7-29F191962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955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F23C6E-A1B6-42E6-B742-06FD2A400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50" y="1341639"/>
            <a:ext cx="5378150" cy="53339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C77AFD5-95A1-4F58-BE52-E5896AAC05D8}"/>
              </a:ext>
            </a:extLst>
          </p:cNvPr>
          <p:cNvSpPr txBox="1"/>
          <p:nvPr/>
        </p:nvSpPr>
        <p:spPr>
          <a:xfrm>
            <a:off x="991524" y="182398"/>
            <a:ext cx="392396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Симбирская засечная черта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CFC4D3-8DF1-4820-9423-60EC6A282F36}"/>
              </a:ext>
            </a:extLst>
          </p:cNvPr>
          <p:cNvSpPr txBox="1"/>
          <p:nvPr/>
        </p:nvSpPr>
        <p:spPr>
          <a:xfrm>
            <a:off x="6260125" y="1846274"/>
            <a:ext cx="537815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Засечная черта – это оборонительные сооружения, которые создавались из лесных завалов, земляных валов, а также естественных препятствий: рек, озёр, болот и оврагов. На лесных дорогах ставились укрепления - башни, которые были вооружены пушками. 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675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7FA8F5-3678-4FE7-8620-4B8C474EE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018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DBBAE4A-66E5-43A8-8328-78B94182D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07" y="7820"/>
            <a:ext cx="4956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74FC91-C1C1-4CEB-85CC-F98F2598E11E}"/>
              </a:ext>
            </a:extLst>
          </p:cNvPr>
          <p:cNvSpPr txBox="1"/>
          <p:nvPr/>
        </p:nvSpPr>
        <p:spPr>
          <a:xfrm>
            <a:off x="5899465" y="1293971"/>
            <a:ext cx="5890847" cy="1479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79705" algn="just">
              <a:lnSpc>
                <a:spcPct val="115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Тогда-то и отправился Богдан Хитрово со своими воинами искать место, чтобы построить крепость.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 сразу нашли они то место, где городу стоять.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6869E8-CDCF-4739-9833-ABF435A960D0}"/>
              </a:ext>
            </a:extLst>
          </p:cNvPr>
          <p:cNvSpPr txBox="1"/>
          <p:nvPr/>
        </p:nvSpPr>
        <p:spPr>
          <a:xfrm>
            <a:off x="5899465" y="2773671"/>
            <a:ext cx="5890847" cy="1839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79705" algn="just">
              <a:lnSpc>
                <a:spcPct val="115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 вдруг вышло солнце из-за туч, и будто голос услышал Богдан: «Граду быть вот здесь – на Венце горе!» И встал конь, как вкопанный, и копье ударило в землю. Потому как место было как раз посреди пути волжского. 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246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7FA8F5-3678-4FE7-8620-4B8C474EE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820"/>
            <a:ext cx="12192001" cy="685018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B7224DD-AF75-4787-9ACA-713FE0FC8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90" y="363916"/>
            <a:ext cx="10367890" cy="480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C318D9-B78B-45BE-AD99-35260CB191B2}"/>
              </a:ext>
            </a:extLst>
          </p:cNvPr>
          <p:cNvSpPr txBox="1"/>
          <p:nvPr/>
        </p:nvSpPr>
        <p:spPr>
          <a:xfrm>
            <a:off x="1716258" y="5293755"/>
            <a:ext cx="86234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далеко видать с горы: калмык или крымчанин не подкрадётся. Волга серебряной подковой закрывала городок с востока и с юга. Свияга заслоняла с заката, ну а с севера защищал заповедный лес и глубокий овраг.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5999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7FA8F5-3678-4FE7-8620-4B8C474EE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0180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8E382216-9258-4DC1-B904-7D5AE619D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122" y="105901"/>
            <a:ext cx="4793878" cy="664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4E6B39-D9C9-4574-8F2B-398A4E4AACDB}"/>
              </a:ext>
            </a:extLst>
          </p:cNvPr>
          <p:cNvSpPr txBox="1"/>
          <p:nvPr/>
        </p:nvSpPr>
        <p:spPr>
          <a:xfrm>
            <a:off x="6320499" y="1443458"/>
            <a:ext cx="5647003" cy="325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79705" algn="just">
              <a:lnSpc>
                <a:spcPct val="115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закипела работа! Стены у крепости построили широкие, башни высокие. Для обороны опоясали кремль-городок земляным валом и рвом глубоким. В самой крепости избы – палаты поставили: первую для воеводы, вторую – для попа, третью, общую – для служилых людей. Рядом ссыпной амбар для хлеба, погреб для пороха. Тайник прорубили с выходом на Волгу. 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513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7FA8F5-3678-4FE7-8620-4B8C474EE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0180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65EC7699-8C58-407B-80FE-6E3BDC448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73" y="187387"/>
            <a:ext cx="7648229" cy="5389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DB08E3-ADA2-4A99-96D3-6176ACADA1E6}"/>
              </a:ext>
            </a:extLst>
          </p:cNvPr>
          <p:cNvSpPr txBox="1"/>
          <p:nvPr/>
        </p:nvSpPr>
        <p:spPr>
          <a:xfrm>
            <a:off x="145273" y="5764717"/>
            <a:ext cx="61968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Город по форме своей напоминал четырехугольник правильной формы. </a:t>
            </a:r>
            <a:endParaRPr lang="ru-RU" sz="2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56CB46-C855-46FB-B6B3-72830D4B6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9203" y="2959376"/>
            <a:ext cx="6667524" cy="398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437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7FA8F5-3678-4FE7-8620-4B8C474EE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0180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162CD7D3-EEAD-44A6-8106-67DE74BC9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56" y="30866"/>
            <a:ext cx="4914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1F0983-AA68-406F-8B6A-E8E4E409A198}"/>
              </a:ext>
            </a:extLst>
          </p:cNvPr>
          <p:cNvSpPr txBox="1"/>
          <p:nvPr/>
        </p:nvSpPr>
        <p:spPr>
          <a:xfrm>
            <a:off x="6095999" y="449905"/>
            <a:ext cx="5734930" cy="11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79705" algn="just">
              <a:lnSpc>
                <a:spcPct val="115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назвали наш городок знаете как?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Синбирском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Откуда же пошло такое название! Разное говорят…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A9169A-5767-4CBB-98CF-F012C8721C38}"/>
              </a:ext>
            </a:extLst>
          </p:cNvPr>
          <p:cNvSpPr txBox="1"/>
          <p:nvPr/>
        </p:nvSpPr>
        <p:spPr>
          <a:xfrm>
            <a:off x="6020460" y="1606890"/>
            <a:ext cx="5810469" cy="4059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79705" algn="just">
              <a:lnSpc>
                <a:spcPct val="115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 говорит – по семи ветрам. Казаки запорожские, те, что на Волгу табак  привозили, как-то закурили свои люльки-трубки, посмотрели и диву дались: тянутся дымки в разные стороны, семь ветров дуют и все в разные стороны. </a:t>
            </a:r>
          </a:p>
          <a:p>
            <a:pPr indent="179705" algn="just">
              <a:lnSpc>
                <a:spcPct val="115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 говорит – в древности, на левом берегу Волги существовал болгарский народ с тем же именем. А назван он был по имени основателя древнего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Синбирска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болгарского князя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Синбира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685555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7FA8F5-3678-4FE7-8620-4B8C474EE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0180"/>
          </a:xfrm>
          <a:prstGeom prst="rect">
            <a:avLst/>
          </a:prstGeom>
        </p:spPr>
      </p:pic>
      <p:pic>
        <p:nvPicPr>
          <p:cNvPr id="6" name="Picture 2" descr="ÐÐ°Ð¼ÑÑÐ½Ð¸Ðº Ð.Ð. ÐÐµÐ½Ð¸Ð½Ñ">
            <a:extLst>
              <a:ext uri="{FF2B5EF4-FFF2-40B4-BE49-F238E27FC236}">
                <a16:creationId xmlns:a16="http://schemas.microsoft.com/office/drawing/2014/main" id="{A47C4893-E5B3-4793-AA88-1F57C01F1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724"/>
            <a:ext cx="5286868" cy="34967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829AD01-5E66-4B4E-9EFB-78827CD64A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8221" y="-5333"/>
            <a:ext cx="5411429" cy="361089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BF7A9FB-1061-4BC9-A1C9-7CB97D6800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236" y="3093262"/>
            <a:ext cx="4789877" cy="35894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A19256-6BCF-4B9D-9FF4-FD1774F97557}"/>
              </a:ext>
            </a:extLst>
          </p:cNvPr>
          <p:cNvSpPr txBox="1"/>
          <p:nvPr/>
        </p:nvSpPr>
        <p:spPr>
          <a:xfrm>
            <a:off x="6337175" y="3425090"/>
            <a:ext cx="5573717" cy="3257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79705"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 город начинался с маленькой крепости. Крепость, построенная Богданом Хитрово со своими дружинниками, располагалась там, где сейчас находится площадь им. Ленина. Это место считается самым высоким в городе. Оттуда открывается великолепный вид на очень большие расстояния, что давало возможность заранее видеть появление врагов, продвигавшихся вдоль правого берега Волги и контролировать передвижение проходящих по Волге судов.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74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437</Words>
  <Application>Microsoft Office PowerPoint</Application>
  <PresentationFormat>Широкоэкранный</PresentationFormat>
  <Paragraphs>14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ПК</cp:lastModifiedBy>
  <cp:revision>12</cp:revision>
  <dcterms:created xsi:type="dcterms:W3CDTF">2020-09-10T15:20:22Z</dcterms:created>
  <dcterms:modified xsi:type="dcterms:W3CDTF">2020-09-15T06:01:32Z</dcterms:modified>
</cp:coreProperties>
</file>